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"/>
  </p:notesMasterIdLst>
  <p:sldIdLst>
    <p:sldId id="328" r:id="rId2"/>
  </p:sldIdLst>
  <p:sldSz cx="9144000" cy="6858000" type="screen4x3"/>
  <p:notesSz cx="6858000" cy="99472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9343" autoAdjust="0"/>
  </p:normalViewPr>
  <p:slideViewPr>
    <p:cSldViewPr>
      <p:cViewPr>
        <p:scale>
          <a:sx n="90" d="100"/>
          <a:sy n="90" d="100"/>
        </p:scale>
        <p:origin x="-6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46" tIns="45921" rIns="91846" bIns="45921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97364"/>
          </a:xfrm>
          <a:prstGeom prst="rect">
            <a:avLst/>
          </a:prstGeom>
        </p:spPr>
        <p:txBody>
          <a:bodyPr vert="horz" lIns="91846" tIns="45921" rIns="91846" bIns="45921" rtlCol="0"/>
          <a:lstStyle>
            <a:lvl1pPr algn="r">
              <a:defRPr sz="1200"/>
            </a:lvl1pPr>
          </a:lstStyle>
          <a:p>
            <a:fld id="{73B62A44-0130-414E-A118-5A26D376C751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6" tIns="45921" rIns="91846" bIns="45921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1" y="4724959"/>
            <a:ext cx="5486400" cy="4476274"/>
          </a:xfrm>
          <a:prstGeom prst="rect">
            <a:avLst/>
          </a:prstGeom>
        </p:spPr>
        <p:txBody>
          <a:bodyPr vert="horz" lIns="91846" tIns="45921" rIns="91846" bIns="45921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46" tIns="45921" rIns="91846" bIns="45921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7" y="9448184"/>
            <a:ext cx="2971800" cy="497364"/>
          </a:xfrm>
          <a:prstGeom prst="rect">
            <a:avLst/>
          </a:prstGeom>
        </p:spPr>
        <p:txBody>
          <a:bodyPr vert="horz" lIns="91846" tIns="45921" rIns="91846" bIns="45921" rtlCol="0" anchor="b"/>
          <a:lstStyle>
            <a:lvl1pPr algn="r">
              <a:defRPr sz="1200"/>
            </a:lvl1pPr>
          </a:lstStyle>
          <a:p>
            <a:fld id="{2A758402-BD5E-47D5-9E57-9C4B460D75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26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CABC88-70D0-4D14-B3F3-EB747E76A736}" type="datetimeFigureOut">
              <a:rPr lang="sk-SK" smtClean="0"/>
              <a:pPr/>
              <a:t>12. 5. 2017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484B56-01C6-49C1-8B21-8960EDD74F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766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sk-SK" sz="4400" b="1" i="1" dirty="0" smtClean="0">
                <a:solidFill>
                  <a:schemeClr val="bg1"/>
                </a:solidFill>
                <a:latin typeface="Bell MT" pitchFamily="18" charset="0"/>
                <a:cs typeface="Times New Roman" pitchFamily="18" charset="0"/>
              </a:rPr>
              <a:t>  POZVÁNKA</a:t>
            </a:r>
            <a:endParaRPr lang="sk-SK" sz="4400" b="1" i="1" dirty="0">
              <a:solidFill>
                <a:schemeClr val="bg1"/>
              </a:solidFill>
              <a:latin typeface="Bell MT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17177"/>
            <a:ext cx="8534400" cy="5696642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Vážený obchodný partner,</a:t>
            </a:r>
            <a:endParaRPr lang="sk-SK" sz="19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1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sk-SK" sz="1900" b="1" i="1" dirty="0" smtClean="0">
                <a:solidFill>
                  <a:schemeClr val="bg1"/>
                </a:solidFill>
              </a:rPr>
              <a:t>pozývame Vás na stretnutie so spoločnosťami ARIMEX Bratislava spol. s r.o., </a:t>
            </a:r>
            <a:r>
              <a:rPr lang="sk-SK" sz="1900" b="1" i="1" dirty="0" err="1" smtClean="0">
                <a:solidFill>
                  <a:schemeClr val="bg1"/>
                </a:solidFill>
              </a:rPr>
              <a:t>Saatbau</a:t>
            </a:r>
            <a:r>
              <a:rPr lang="sk-SK" sz="1900" b="1" i="1" dirty="0" smtClean="0">
                <a:solidFill>
                  <a:schemeClr val="bg1"/>
                </a:solidFill>
              </a:rPr>
              <a:t> Slovensko, s.r.o. a </a:t>
            </a:r>
            <a:r>
              <a:rPr lang="sk-SK" sz="1900" b="1" i="1" dirty="0" err="1" smtClean="0">
                <a:solidFill>
                  <a:schemeClr val="bg1"/>
                </a:solidFill>
              </a:rPr>
              <a:t>Syngenta</a:t>
            </a:r>
            <a:r>
              <a:rPr lang="sk-SK" sz="1900" b="1" i="1" dirty="0" smtClean="0">
                <a:solidFill>
                  <a:schemeClr val="bg1"/>
                </a:solidFill>
              </a:rPr>
              <a:t> Slovakia s.r.o. ktoré sa uskutoční dňa 22.2.2017 v priestoroch spoločnosti Ondrej </a:t>
            </a:r>
            <a:r>
              <a:rPr lang="sk-SK" sz="1900" b="1" i="1" dirty="0" err="1" smtClean="0">
                <a:solidFill>
                  <a:schemeClr val="bg1"/>
                </a:solidFill>
              </a:rPr>
              <a:t>Pálkovács</a:t>
            </a:r>
            <a:r>
              <a:rPr lang="sk-SK" sz="1900" b="1" i="1" dirty="0" smtClean="0">
                <a:solidFill>
                  <a:schemeClr val="bg1"/>
                </a:solidFill>
              </a:rPr>
              <a:t> – </a:t>
            </a:r>
            <a:r>
              <a:rPr lang="sk-SK" sz="1900" b="1" i="1" dirty="0" err="1" smtClean="0">
                <a:solidFill>
                  <a:schemeClr val="bg1"/>
                </a:solidFill>
              </a:rPr>
              <a:t>Agropa</a:t>
            </a:r>
            <a:r>
              <a:rPr lang="sk-SK" sz="1900" b="1" i="1" dirty="0" smtClean="0">
                <a:solidFill>
                  <a:schemeClr val="bg1"/>
                </a:solidFill>
              </a:rPr>
              <a:t> Rimavské Janovce 247, Rimavské Janovce, so začiatkom o 10.00 hod. </a:t>
            </a: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sk-SK" sz="19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sk-SK" sz="19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Tešíme sa na Vašu návštevu.</a:t>
            </a: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Pozvánka platí pre 1 osobu.</a:t>
            </a: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 pozdravom</a:t>
            </a:r>
            <a:endParaRPr lang="sk-SK" sz="19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6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Arimex Bratislava spol. s r. o.</a:t>
            </a:r>
            <a:endParaRPr lang="sk-SK" sz="16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Tel: 00421/ 2 5477 4982</a:t>
            </a:r>
            <a:endParaRPr lang="sk-SK" sz="16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sk-SK" sz="1600" b="1" dirty="0" err="1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www.arimex.sk</a:t>
            </a:r>
            <a:r>
              <a:rPr lang="sk-SK" sz="16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endParaRPr lang="sk-SK" sz="16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Ing. Jozef Rebro</a:t>
            </a:r>
            <a:endParaRPr lang="sk-SK" sz="1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8" descr="C:\Users\klaudiam\Desktop\ARIMEX.gif"/>
          <p:cNvPicPr>
            <a:picLocks noChangeAspect="1" noChangeArrowheads="1"/>
          </p:cNvPicPr>
          <p:nvPr/>
        </p:nvPicPr>
        <p:blipFill>
          <a:blip r:embed="rId2" cstate="print"/>
          <a:srcRect l="15749" t="10571" r="4295" b="13216"/>
          <a:stretch>
            <a:fillRect/>
          </a:stretch>
        </p:blipFill>
        <p:spPr bwMode="auto">
          <a:xfrm>
            <a:off x="3142" y="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038600" y="2514600"/>
            <a:ext cx="52844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1. Otvorenie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2. Vieme ovplyvniť obsah NL a </a:t>
            </a:r>
            <a:r>
              <a:rPr lang="sk-SK" sz="1400" b="1" i="1" dirty="0" err="1">
                <a:solidFill>
                  <a:schemeClr val="bg1"/>
                </a:solidFill>
              </a:rPr>
              <a:t>proteinu</a:t>
            </a:r>
            <a:r>
              <a:rPr lang="sk-SK" sz="1400" b="1" i="1" dirty="0">
                <a:solidFill>
                  <a:schemeClr val="bg1"/>
                </a:solidFill>
              </a:rPr>
              <a:t> v </a:t>
            </a:r>
            <a:r>
              <a:rPr lang="sk-SK" sz="1400" b="1" i="1" dirty="0" err="1">
                <a:solidFill>
                  <a:schemeClr val="bg1"/>
                </a:solidFill>
              </a:rPr>
              <a:t>merkantyle</a:t>
            </a:r>
            <a:r>
              <a:rPr lang="sk-SK" sz="1400" b="1" i="1" dirty="0">
                <a:solidFill>
                  <a:schemeClr val="bg1"/>
                </a:solidFill>
              </a:rPr>
              <a:t> sóje ? – Ing. Jozef </a:t>
            </a:r>
            <a:r>
              <a:rPr lang="sk-SK" sz="1400" b="1" i="1" dirty="0" err="1">
                <a:solidFill>
                  <a:schemeClr val="bg1"/>
                </a:solidFill>
              </a:rPr>
              <a:t>Pšak</a:t>
            </a:r>
            <a:r>
              <a:rPr lang="sk-SK" sz="1400" b="1" i="1" dirty="0">
                <a:solidFill>
                  <a:schemeClr val="bg1"/>
                </a:solidFill>
              </a:rPr>
              <a:t>, </a:t>
            </a:r>
            <a:r>
              <a:rPr lang="sk-SK" sz="1400" b="1" i="1" dirty="0" err="1">
                <a:solidFill>
                  <a:schemeClr val="bg1"/>
                </a:solidFill>
              </a:rPr>
              <a:t>Saatbau</a:t>
            </a:r>
            <a:r>
              <a:rPr lang="sk-SK" sz="1400" b="1" i="1" dirty="0">
                <a:solidFill>
                  <a:schemeClr val="bg1"/>
                </a:solidFill>
              </a:rPr>
              <a:t> Slovensko </a:t>
            </a:r>
            <a:endParaRPr lang="sk-SK" sz="1400" b="1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3. Technológia </a:t>
            </a:r>
            <a:r>
              <a:rPr lang="sk-SK" sz="1400" b="1" i="1" dirty="0" err="1">
                <a:solidFill>
                  <a:schemeClr val="bg1"/>
                </a:solidFill>
              </a:rPr>
              <a:t>Syngenta</a:t>
            </a:r>
            <a:r>
              <a:rPr lang="sk-SK" sz="1400" b="1" i="1" dirty="0">
                <a:solidFill>
                  <a:schemeClr val="bg1"/>
                </a:solidFill>
              </a:rPr>
              <a:t> pre dosahovanie vyšších úrod – Ing. Peter </a:t>
            </a:r>
            <a:r>
              <a:rPr lang="sk-SK" sz="1400" b="1" i="1" dirty="0" err="1">
                <a:solidFill>
                  <a:schemeClr val="bg1"/>
                </a:solidFill>
              </a:rPr>
              <a:t>Žilák</a:t>
            </a:r>
            <a:r>
              <a:rPr lang="sk-SK" sz="1400" b="1" i="1" dirty="0">
                <a:solidFill>
                  <a:schemeClr val="bg1"/>
                </a:solidFill>
              </a:rPr>
              <a:t> a Ing. Marcel Béreš, </a:t>
            </a:r>
            <a:r>
              <a:rPr lang="sk-SK" sz="1400" b="1" i="1" dirty="0" err="1">
                <a:solidFill>
                  <a:schemeClr val="bg1"/>
                </a:solidFill>
              </a:rPr>
              <a:t>Syngenta</a:t>
            </a:r>
            <a:r>
              <a:rPr lang="sk-SK" sz="1400" b="1" i="1" dirty="0">
                <a:solidFill>
                  <a:schemeClr val="bg1"/>
                </a:solidFill>
              </a:rPr>
              <a:t> Slovakia s.r.o.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4. Aktuálna situácia na trhoch v rámci EÚ a na svetových trhoch v oblasti </a:t>
            </a:r>
            <a:r>
              <a:rPr lang="sk-SK" sz="1400" b="1" i="1" dirty="0" err="1" smtClean="0">
                <a:solidFill>
                  <a:schemeClr val="bg1"/>
                </a:solidFill>
              </a:rPr>
              <a:t>agrokomodít</a:t>
            </a:r>
            <a:r>
              <a:rPr lang="sk-SK" sz="1400" b="1" i="1" dirty="0">
                <a:solidFill>
                  <a:schemeClr val="bg1"/>
                </a:solidFill>
              </a:rPr>
              <a:t>, svetové zásoby komodít – Ing. Jozef Rebro, konateľ spoločnosti ARIMEX Bratislava spol. s r.o.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5. Predpoklad cenového vývoja komodít v priebehu žatvy a </a:t>
            </a:r>
            <a:r>
              <a:rPr lang="sk-SK" sz="1400" b="1" i="1" dirty="0" err="1">
                <a:solidFill>
                  <a:schemeClr val="bg1"/>
                </a:solidFill>
              </a:rPr>
              <a:t>požatevnom</a:t>
            </a:r>
            <a:r>
              <a:rPr lang="sk-SK" sz="1400" b="1" i="1" dirty="0">
                <a:solidFill>
                  <a:schemeClr val="bg1"/>
                </a:solidFill>
              </a:rPr>
              <a:t> období - Ing. Jozef </a:t>
            </a:r>
            <a:r>
              <a:rPr lang="sk-SK" sz="1400" b="1" i="1" dirty="0" smtClean="0">
                <a:solidFill>
                  <a:schemeClr val="bg1"/>
                </a:solidFill>
              </a:rPr>
              <a:t>Rebro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6. Možnosti spolupráce a ponuka spolupráce so spoločnosťou ARIMEX Bratislava, predstavenie logistických možností – Ing. Jozef Rebro, Ing. Igor Béreš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b="1" i="1" dirty="0">
                <a:solidFill>
                  <a:schemeClr val="bg1"/>
                </a:solidFill>
              </a:rPr>
              <a:t>7. Diskusia 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pl-PL" sz="1400" b="1" i="1" dirty="0">
                <a:solidFill>
                  <a:schemeClr val="bg1"/>
                </a:solidFill>
              </a:rPr>
              <a:t>8. Spoločný obed a ukončenie podujatia 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9" name="Obrázok 8" descr="Saatba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338399"/>
            <a:ext cx="163576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96" y="0"/>
            <a:ext cx="145750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 descr="Výsledok vyhľadávania obrázkov pre dopyt syngenta slovensk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6269473"/>
            <a:ext cx="1548052" cy="5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5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</TotalTime>
  <Words>140</Words>
  <Application>Microsoft Office PowerPoint</Application>
  <PresentationFormat>Prezentácia na obrazovke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Špička</vt:lpstr>
      <vt:lpstr>  POZVÁNKA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AGROKOMODITY  TRHOVÉ INFORMÁCIE</dc:title>
  <dc:creator>brigadnik</dc:creator>
  <cp:lastModifiedBy>Lucia Polakova</cp:lastModifiedBy>
  <cp:revision>368</cp:revision>
  <cp:lastPrinted>2017-02-21T08:57:35Z</cp:lastPrinted>
  <dcterms:created xsi:type="dcterms:W3CDTF">2016-01-13T14:32:48Z</dcterms:created>
  <dcterms:modified xsi:type="dcterms:W3CDTF">2017-05-12T17:43:00Z</dcterms:modified>
</cp:coreProperties>
</file>