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62C7"/>
    <a:srgbClr val="661A56"/>
    <a:srgbClr val="7E02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30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3. 2. 2017</a:t>
            </a:fld>
            <a:endParaRPr lang="sk-SK"/>
          </a:p>
        </p:txBody>
      </p:sp>
      <p:sp>
        <p:nvSpPr>
          <p:cNvPr id="19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27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3. 2. 2017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3. 2. 2017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3. 2. 2017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3. 2. 2017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3. 2. 2017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3. 2. 2017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3. 2. 2017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3. 2. 2017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3. 2. 2017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s jedným odstrihnutým a zaobleným roho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uhlý trojuholní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3. 2. 2017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10" name="Voľná forma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oľná forma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32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Zástupný symbol nadpisu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0" name="Zástupný symbol textu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/>
              <a:pPr/>
              <a:t>3. 2. 2017</a:t>
            </a:fld>
            <a:endParaRPr lang="sk-SK"/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26766"/>
            <a:ext cx="8229600" cy="838200"/>
          </a:xfrm>
        </p:spPr>
        <p:txBody>
          <a:bodyPr>
            <a:normAutofit/>
          </a:bodyPr>
          <a:lstStyle/>
          <a:p>
            <a:pPr algn="ctr"/>
            <a:r>
              <a:rPr lang="sk-SK" sz="4400" b="1" i="1" dirty="0" smtClean="0">
                <a:solidFill>
                  <a:schemeClr val="tx1"/>
                </a:solidFill>
                <a:latin typeface="Bell MT" pitchFamily="18" charset="0"/>
                <a:cs typeface="Times New Roman" pitchFamily="18" charset="0"/>
              </a:rPr>
              <a:t>  POZVÁNKA</a:t>
            </a:r>
            <a:endParaRPr lang="sk-SK" sz="4400" b="1" i="1" dirty="0">
              <a:solidFill>
                <a:schemeClr val="tx1"/>
              </a:solidFill>
              <a:latin typeface="Bell MT" pitchFamily="18" charset="0"/>
              <a:cs typeface="Times New Roman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28600" y="1008958"/>
            <a:ext cx="8534400" cy="5696642"/>
          </a:xfrm>
        </p:spPr>
        <p:txBody>
          <a:bodyPr>
            <a:normAutofit fontScale="92500" lnSpcReduction="10000"/>
          </a:bodyPr>
          <a:lstStyle/>
          <a:p>
            <a:pPr algn="ctr">
              <a:spcAft>
                <a:spcPts val="0"/>
              </a:spcAft>
              <a:buNone/>
              <a:tabLst>
                <a:tab pos="581025" algn="l"/>
              </a:tabLst>
            </a:pPr>
            <a:r>
              <a:rPr lang="sk-SK" sz="1900" b="1" i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Vážený obchodný partner,</a:t>
            </a:r>
            <a:endParaRPr lang="sk-SK" sz="190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ctr">
              <a:spcAft>
                <a:spcPts val="0"/>
              </a:spcAft>
              <a:buNone/>
              <a:tabLst>
                <a:tab pos="581025" algn="l"/>
              </a:tabLst>
            </a:pPr>
            <a:r>
              <a:rPr lang="sk-SK" sz="1900" b="1" i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  <a:endParaRPr lang="sk-SK" sz="1900" b="1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ctr">
              <a:spcAft>
                <a:spcPts val="0"/>
              </a:spcAft>
              <a:buNone/>
              <a:tabLst>
                <a:tab pos="581025" algn="l"/>
              </a:tabLst>
            </a:pPr>
            <a:r>
              <a:rPr lang="sk-SK" sz="1900" b="1" i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srdečne Vás pozývame na priateľské stretnutie s pestovateľmi obilnín a olejnín, ktoré sa</a:t>
            </a:r>
          </a:p>
          <a:p>
            <a:pPr algn="ctr">
              <a:spcAft>
                <a:spcPts val="0"/>
              </a:spcAft>
              <a:buNone/>
              <a:tabLst>
                <a:tab pos="581025" algn="l"/>
              </a:tabLst>
            </a:pPr>
            <a:r>
              <a:rPr lang="sk-SK" sz="1900" b="1" i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uskutoční dňa  8.3.2017  / v stredu  / o 9:00  / </a:t>
            </a:r>
            <a:endParaRPr lang="sk-SK" sz="1900" b="1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ctr">
              <a:spcAft>
                <a:spcPts val="0"/>
              </a:spcAft>
              <a:buNone/>
              <a:tabLst>
                <a:tab pos="581025" algn="l"/>
              </a:tabLst>
            </a:pPr>
            <a:r>
              <a:rPr lang="sk-SK" sz="1900" b="1" i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HOTEL KAŠTIEĽ MOJMÍROVCE ***</a:t>
            </a:r>
            <a:endParaRPr lang="sk-SK" sz="1900" b="1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spcAft>
                <a:spcPts val="0"/>
              </a:spcAft>
              <a:buNone/>
              <a:tabLst>
                <a:tab pos="581025" algn="l"/>
              </a:tabLst>
            </a:pPr>
            <a:r>
              <a:rPr lang="sk-SK" sz="1900" b="1" i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  <a:endParaRPr lang="sk-SK" sz="1900" b="1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spcAft>
                <a:spcPts val="0"/>
              </a:spcAft>
              <a:buNone/>
              <a:tabLst>
                <a:tab pos="581025" algn="l"/>
              </a:tabLst>
            </a:pPr>
            <a:r>
              <a:rPr lang="sk-SK" sz="1900" b="1" i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Tešíme sa na Vašu návštevu.</a:t>
            </a:r>
            <a:endParaRPr lang="sk-SK" sz="1900" b="1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spcAft>
                <a:spcPts val="0"/>
              </a:spcAft>
              <a:buNone/>
              <a:tabLst>
                <a:tab pos="581025" algn="l"/>
              </a:tabLst>
            </a:pPr>
            <a:r>
              <a:rPr lang="sk-SK" sz="1900" b="1" i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  <a:endParaRPr lang="sk-SK" sz="1900" b="1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spcAft>
                <a:spcPts val="0"/>
              </a:spcAft>
              <a:buNone/>
              <a:tabLst>
                <a:tab pos="581025" algn="l"/>
              </a:tabLst>
            </a:pPr>
            <a:r>
              <a:rPr lang="sk-SK" sz="1900" b="1" i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Pozvánka platí pre 1 osobu.</a:t>
            </a:r>
            <a:endParaRPr lang="sk-SK" sz="1900" b="1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spcAft>
                <a:spcPts val="0"/>
              </a:spcAft>
              <a:buNone/>
              <a:tabLst>
                <a:tab pos="581025" algn="l"/>
              </a:tabLst>
            </a:pPr>
            <a:r>
              <a:rPr lang="sk-SK" sz="1900" b="1" i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  <a:endParaRPr lang="sk-SK" sz="1900" b="1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spcAft>
                <a:spcPts val="0"/>
              </a:spcAft>
              <a:buNone/>
              <a:tabLst>
                <a:tab pos="581025" algn="l"/>
              </a:tabLst>
            </a:pPr>
            <a:r>
              <a:rPr lang="sk-SK" sz="1900" b="1" i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S pozdravom</a:t>
            </a:r>
            <a:endParaRPr lang="sk-SK" sz="1900" b="1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spcAft>
                <a:spcPts val="0"/>
              </a:spcAft>
              <a:buNone/>
              <a:tabLst>
                <a:tab pos="581025" algn="l"/>
              </a:tabLst>
            </a:pPr>
            <a:r>
              <a:rPr lang="sk-SK" sz="16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  <a:endParaRPr lang="sk-SK" sz="160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spcAft>
                <a:spcPts val="0"/>
              </a:spcAft>
              <a:buNone/>
              <a:tabLst>
                <a:tab pos="581025" algn="l"/>
              </a:tabLst>
            </a:pPr>
            <a:r>
              <a:rPr lang="sk-SK" sz="20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Arimex Bratislava spol. s r. o.</a:t>
            </a:r>
            <a:endParaRPr lang="sk-SK" sz="160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spcAft>
                <a:spcPts val="0"/>
              </a:spcAft>
              <a:buNone/>
              <a:tabLst>
                <a:tab pos="581025" algn="l"/>
              </a:tabLst>
            </a:pPr>
            <a:r>
              <a:rPr lang="sk-SK" sz="16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Tel: 00421/ 2 5477 4982</a:t>
            </a:r>
            <a:endParaRPr lang="sk-SK" sz="160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spcAft>
                <a:spcPts val="0"/>
              </a:spcAft>
              <a:buNone/>
              <a:tabLst>
                <a:tab pos="581025" algn="l"/>
              </a:tabLst>
            </a:pPr>
            <a:r>
              <a:rPr lang="sk-SK" sz="16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Mobil: 0903 706 045 Ing. Simona Jurášová			</a:t>
            </a:r>
            <a:endParaRPr lang="sk-SK" sz="160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spcAft>
                <a:spcPts val="0"/>
              </a:spcAft>
              <a:buNone/>
              <a:tabLst>
                <a:tab pos="581025" algn="l"/>
              </a:tabLst>
            </a:pPr>
            <a:r>
              <a:rPr lang="sk-SK" sz="16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E-mail: sjurasova@arimex.sk </a:t>
            </a:r>
            <a:endParaRPr lang="sk-SK" sz="160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spcAft>
                <a:spcPts val="0"/>
              </a:spcAft>
              <a:buNone/>
              <a:tabLst>
                <a:tab pos="581025" algn="l"/>
              </a:tabLst>
            </a:pPr>
            <a:r>
              <a:rPr lang="sk-SK" sz="1800" b="1" i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  <a:r>
              <a:rPr lang="sk-SK" sz="1600" b="1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www.arimex.sk</a:t>
            </a:r>
            <a:r>
              <a:rPr lang="sk-SK" sz="16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 </a:t>
            </a:r>
          </a:p>
          <a:p>
            <a:pPr>
              <a:spcAft>
                <a:spcPts val="0"/>
              </a:spcAft>
              <a:buNone/>
              <a:tabLst>
                <a:tab pos="581025" algn="l"/>
              </a:tabLst>
            </a:pPr>
            <a:endParaRPr lang="sk-SK" sz="1600" b="1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spcAft>
                <a:spcPts val="0"/>
              </a:spcAft>
              <a:buNone/>
              <a:tabLst>
                <a:tab pos="581025" algn="l"/>
              </a:tabLst>
            </a:pPr>
            <a:r>
              <a:rPr lang="sk-SK" sz="1800" b="1" i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Ing. Jozef Rebro</a:t>
            </a:r>
            <a:endParaRPr lang="sk-SK" sz="1600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pic>
        <p:nvPicPr>
          <p:cNvPr id="6" name="Picture 8" descr="C:\Users\klaudiam\Desktop\ARIMEX.gif"/>
          <p:cNvPicPr>
            <a:picLocks noChangeAspect="1" noChangeArrowheads="1"/>
          </p:cNvPicPr>
          <p:nvPr/>
        </p:nvPicPr>
        <p:blipFill>
          <a:blip r:embed="rId2" cstate="print"/>
          <a:srcRect l="15749" t="10571" r="4295" b="13216"/>
          <a:stretch>
            <a:fillRect/>
          </a:stretch>
        </p:blipFill>
        <p:spPr bwMode="auto">
          <a:xfrm>
            <a:off x="3142" y="0"/>
            <a:ext cx="2057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BlokTextu 3"/>
          <p:cNvSpPr txBox="1"/>
          <p:nvPr/>
        </p:nvSpPr>
        <p:spPr>
          <a:xfrm>
            <a:off x="4038600" y="2514600"/>
            <a:ext cx="528442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Program: </a:t>
            </a:r>
          </a:p>
          <a:p>
            <a:r>
              <a:rPr lang="sk-SK" sz="1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k-SK" sz="1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09:00	</a:t>
            </a:r>
            <a:r>
              <a:rPr lang="sk-SK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Príchod</a:t>
            </a:r>
          </a:p>
          <a:p>
            <a:r>
              <a:rPr lang="sk-SK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09:20</a:t>
            </a:r>
            <a:r>
              <a:rPr lang="sk-SK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	Privítanie Ing. Jozef Rebro, Arimex Bratislava spol. s r.o. </a:t>
            </a:r>
          </a:p>
          <a:p>
            <a:r>
              <a:rPr lang="sk-SK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09:30 	Ing. </a:t>
            </a:r>
            <a:r>
              <a:rPr lang="sk-SK" sz="1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Pšak</a:t>
            </a:r>
            <a:r>
              <a:rPr lang="sk-SK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k-SK" sz="1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Saatbau</a:t>
            </a:r>
            <a:r>
              <a:rPr lang="sk-SK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sk-SK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sk-SK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Vieme ovplyvniť obsah dusíkatých látok a proteínu 	v 	</a:t>
            </a:r>
            <a:r>
              <a:rPr lang="sk-SK" sz="1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merkantile</a:t>
            </a:r>
            <a:r>
              <a:rPr lang="sk-SK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sóje </a:t>
            </a:r>
            <a:br>
              <a:rPr lang="sk-SK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09:55 	Ing. Dohnányi, Arimex Bratislava spol. s r.o. </a:t>
            </a:r>
            <a:br>
              <a:rPr lang="sk-SK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Pšenica tvrdá – aktuálna situácia na trhu </a:t>
            </a:r>
            <a:br>
              <a:rPr lang="sk-SK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10:15	Ing. Novomestský, Timac Agro</a:t>
            </a:r>
            <a:r>
              <a:rPr lang="sk-SK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k-SK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Nové trendy vo výžive rastlín</a:t>
            </a:r>
          </a:p>
          <a:p>
            <a:r>
              <a:rPr lang="sk-SK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10:35	Ing. Koroncziová, Ing. Uhrík, Partner Vetagro</a:t>
            </a:r>
            <a:br>
              <a:rPr lang="sk-SK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Efektívna výživa rastlín </a:t>
            </a:r>
            <a:r>
              <a:rPr lang="sk-SK" sz="1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humofolatmi</a:t>
            </a:r>
            <a:r>
              <a:rPr lang="sk-SK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sk-SK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10:55</a:t>
            </a:r>
            <a:r>
              <a:rPr lang="sk-SK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	Prestávka</a:t>
            </a:r>
            <a:br>
              <a:rPr lang="sk-SK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11:30	Ing. Rebro, Arimex Bratislava spol. s r.o. </a:t>
            </a:r>
            <a:r>
              <a:rPr lang="sk-SK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k-SK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Trh s komoditami, stav a perspektíva vývoja </a:t>
            </a:r>
          </a:p>
          <a:p>
            <a:r>
              <a:rPr lang="sk-SK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12:00</a:t>
            </a:r>
            <a:r>
              <a:rPr lang="sk-SK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	Spoločný obed</a:t>
            </a:r>
          </a:p>
          <a:p>
            <a:endParaRPr lang="sk-SK" sz="1400" dirty="0"/>
          </a:p>
        </p:txBody>
      </p:sp>
      <p:pic>
        <p:nvPicPr>
          <p:cNvPr id="8" name="Obrázok 7" descr="C:\Users\lenovo\Pictures\logo-TIMAC-Agro-Slovakia.bmp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6341652"/>
            <a:ext cx="1981200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ázok 8" descr="Saatbau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6338399"/>
            <a:ext cx="1635760" cy="525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158" y="6358704"/>
            <a:ext cx="2357056" cy="499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496" y="0"/>
            <a:ext cx="145750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752</TotalTime>
  <Words>8</Words>
  <Application>Microsoft Office PowerPoint</Application>
  <PresentationFormat>Prezentácia na obrazovke (4:3)</PresentationFormat>
  <Paragraphs>28</Paragraphs>
  <Slides>1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</vt:i4>
      </vt:variant>
    </vt:vector>
  </HeadingPairs>
  <TitlesOfParts>
    <vt:vector size="2" baseType="lpstr">
      <vt:lpstr>Tok</vt:lpstr>
      <vt:lpstr>  POZVÁNKA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Ponuka práce pre absolventov SPU Nitra.                                                               Máte obchodného a podnikateľského ducha? Ste komunikatívny, kreatívny, pohotový, rozhľadený, s príjemným vystupovaním a so zmyslom pre výzvy?</dc:title>
  <dc:creator>Kristina Susotova</dc:creator>
  <cp:lastModifiedBy>Lucia Polakova</cp:lastModifiedBy>
  <cp:revision>38</cp:revision>
  <cp:lastPrinted>2017-02-03T07:05:49Z</cp:lastPrinted>
  <dcterms:created xsi:type="dcterms:W3CDTF">2016-01-08T14:37:51Z</dcterms:created>
  <dcterms:modified xsi:type="dcterms:W3CDTF">2017-02-03T07:55:47Z</dcterms:modified>
</cp:coreProperties>
</file>